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4c6d3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4b39b9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46bc49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dd29f621.fixed?pid=bfc97ce53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语篇攻略14</a:t>
            </a:r>
            <a:endParaRPr lang="en-US" altLang="zh-CN" sz="5400" dirty="0"/>
          </a:p>
        </p:txBody>
      </p:sp>
      <p:sp>
        <p:nvSpPr>
          <p:cNvPr id="3" name="C_2_BD#0dd29f621.fixed?pid=bfc97ce53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完形填空之理线索：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同义词/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近义词复现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1e9885df?pid=f4c6d3e35&amp;color=0,0,0&amp;vtp=1&amp;bt=1&amp;bbb=1&amp;hb=1"/>
          <p:cNvSpPr/>
          <p:nvPr/>
        </p:nvSpPr>
        <p:spPr>
          <a:xfrm>
            <a:off x="832104" y="1078992"/>
            <a:ext cx="10533888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做完形填空题目时，上下文中往往存在大量解题信息，学生要学会搜寻上下文中的关键信息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，也许某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个词汇就能提供解题思路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。本篇的解题技巧——同义词/近义词复现可以帮助你快速准确地选出答案。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d01e1bb0?pid=04b39b974&amp;color=0,0,0&amp;vtp=1&amp;bt=1&amp;bbb=1&amp;hb=1"/>
          <p:cNvSpPr/>
          <p:nvPr/>
        </p:nvSpPr>
        <p:spPr>
          <a:xfrm>
            <a:off x="832104" y="1078992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同义词/近义词复现是指在文章或段落中，相同或相近含义的词汇被重复使用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，以此来强调某个概念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或保持语义的连贯性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。应用这一技巧解题时，学生需仔细阅读原文了解其大意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，再联系上下文语境判断正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学生可以遵循以下解题步骤：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1.快速浏览全文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在开始做题之前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，快速浏览全文，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了解文章的大致内容和主题。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.细读文章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，分析设空处上下文语境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细读文章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，分析设空处上下文中的句子，注意其中的词汇。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#1.1.2.1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ad01e1bb0?pid=04b39b974&amp;color=0,0,0&amp;mp=1&amp;vtp=1&amp;bt=1&amp;bbb=1&amp;hb=1"/>
          <p:cNvSpPr/>
          <p:nvPr/>
        </p:nvSpPr>
        <p:spPr>
          <a:xfrm>
            <a:off x="832104" y="1080000"/>
            <a:ext cx="10533888" cy="4956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.寻找提示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带着选项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，寻找上下文中的相关表达，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关注具有包含关系或属性相同的单词或短语。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Perhaps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physical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translated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Emerson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literary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American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whole.“And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Russian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authors?”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u="sng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point.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.A.typical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B.obvious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C.natural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.remarkable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.A.publish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B.quote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C.copy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.download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.A.writers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B.historians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C.workers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.students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.A.anticipate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B.imagine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C.recall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.catch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以第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3题为例，选项皆为身份属性名词，查看上下文发现，上文中有Emerson（爱默生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），下文中有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Russian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authors，内容都与作家相关，故A项writers符合语境。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#1.1.4.5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ad01e1bb0?pid=04b39b974&amp;color=0,0,0&amp;mp=1&amp;vtp=1&amp;bt=1&amp;bbb=1&amp;hb=1"/>
          <p:cNvSpPr/>
          <p:nvPr/>
        </p:nvSpPr>
        <p:spPr>
          <a:xfrm>
            <a:off x="832104" y="1080000"/>
            <a:ext cx="10533888" cy="49596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.验证答案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在选出答案后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，再次阅读整个段落或文章，确保所选的同义词/近义词与文章的整体语义连贯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，逻辑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一致。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，在平时的学习中还要注意同义词、近义词的积累，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便于你在遇到此类题目时能够立马甄别出来，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秒选答案。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以此试题为例：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Despite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rain,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runners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marathon.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determination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evident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pushed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tough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conditions.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.laziness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B.weakness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C.resolution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.confusion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在读完上述选段和选项后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，我们了解到尽管有大雨，跑步者依然坚持跑步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，体现出他们克服艰难环境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的决心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。设空处所在句表达的是人群被跑步者的某种精神所鼓舞。选项中，只有C项resolution（决心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）符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合题意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，且与上文中的determination为同义词复现。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#1.1.7.3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ad01e1bb0?htil=1&amp;pid=04b39b97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552" y="1107432"/>
            <a:ext cx="110642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ad01e1bb0?htil=1&amp;pid=04b39b974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8296" y="1080000"/>
            <a:ext cx="8878824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ad01e1bb0?pid=04b39b974&amp;color=0,0,0&amp;vtp=1&amp;bbb=1"/>
          <p:cNvSpPr/>
          <p:nvPr/>
        </p:nvSpPr>
        <p:spPr>
          <a:xfrm>
            <a:off x="832104" y="2305804"/>
            <a:ext cx="1085373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最值得注意的或许是这样一个事实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这个人在辛苦的体力劳动之后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每天花好几个小时学习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cf664c234?vop=1&amp;pid=646bc49c2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seconds.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connected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family.</a:t>
            </a:r>
            <a:endParaRPr lang="en-US" altLang="zh-CN" dirty="0"/>
          </a:p>
        </p:txBody>
      </p:sp>
      <p:sp>
        <p:nvSpPr>
          <p:cNvPr id="3" name="QC_4_AN.2_1#cf664c234.blank?vop=1&amp;pid=646bc49c2&amp;color=0,0,0&amp;vpa=1&amp;vtp=1"/>
          <p:cNvSpPr/>
          <p:nvPr/>
        </p:nvSpPr>
        <p:spPr>
          <a:xfrm>
            <a:off x="5149310" y="1468620"/>
            <a:ext cx="3317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_2#cf664c234.choices?vop=1&amp;pid=646bc49c2&amp;color=0,0,0&amp;vtp=1&amp;bbb=1"/>
          <p:cNvSpPr/>
          <p:nvPr/>
        </p:nvSpPr>
        <p:spPr>
          <a:xfrm>
            <a:off x="832104" y="231932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23820" algn="l"/>
                <a:tab pos="5107940" algn="l"/>
                <a:tab pos="787146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decline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regression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negotiation</a:t>
            </a:r>
            <a:endParaRPr lang="en-US" altLang="zh-CN" sz="1800" dirty="0"/>
          </a:p>
        </p:txBody>
      </p:sp>
      <p:sp>
        <p:nvSpPr>
          <p:cNvPr id="5" name="QC_4_AS.3_1#cf664c234?vop=1&amp;pid=646bc49c2&amp;color=0,0,0&amp;vtp=1&amp;bbb=1&amp;hb=1"/>
          <p:cNvSpPr/>
          <p:nvPr/>
        </p:nvSpPr>
        <p:spPr>
          <a:xfrm>
            <a:off x="832104" y="2739636"/>
            <a:ext cx="10533888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阅读选段后得知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选段讨论了科技的进步对人们生活的影响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。progress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”；decline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衰落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regression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退化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”；negotiation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协商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根据上文中的提示词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——development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再结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合下文中的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此处讲的应该也是科技的进步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项是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的近义词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符合语境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2294</Words>
  <Application>WPS 演示</Application>
  <PresentationFormat>宽屏</PresentationFormat>
  <Paragraphs>57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2025-10-24T09:29:00Z</dcterms:created>
  <dcterms:modified xsi:type="dcterms:W3CDTF">2025-10-27T09:16:34Z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A18AAA207CA74356B292C12F36BF828B_12</vt:lpwstr>
  </property>
  <property fmtid="{D5CDD505-2E9C-101B-9397-08002B2CF9AE}" pid="3" name="KSOProductBuildVer">
    <vt:lpwstr>2052-12.1.0.22529</vt:lpwstr>
  </property>
</Properties>
</file>